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61" r:id="rId6"/>
    <p:sldId id="262" r:id="rId7"/>
    <p:sldId id="259" r:id="rId8"/>
    <p:sldId id="269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614641" y="1028700"/>
            <a:ext cx="11308354" cy="1807085"/>
          </a:xfrm>
          <a:custGeom>
            <a:avLst/>
            <a:gdLst/>
            <a:ahLst/>
            <a:cxnLst/>
            <a:rect l="l" t="t" r="r" b="b"/>
            <a:pathLst>
              <a:path w="11308354" h="1807085">
                <a:moveTo>
                  <a:pt x="0" y="0"/>
                </a:moveTo>
                <a:lnTo>
                  <a:pt x="11308354" y="0"/>
                </a:lnTo>
                <a:lnTo>
                  <a:pt x="11308354" y="1807085"/>
                </a:lnTo>
                <a:lnTo>
                  <a:pt x="0" y="1807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84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7094" y="8761198"/>
            <a:ext cx="1582631" cy="861875"/>
          </a:xfrm>
          <a:custGeom>
            <a:avLst/>
            <a:gdLst/>
            <a:ahLst/>
            <a:cxnLst/>
            <a:rect l="l" t="t" r="r" b="b"/>
            <a:pathLst>
              <a:path w="1582631" h="861875">
                <a:moveTo>
                  <a:pt x="0" y="0"/>
                </a:moveTo>
                <a:lnTo>
                  <a:pt x="1582632" y="0"/>
                </a:lnTo>
                <a:lnTo>
                  <a:pt x="1582632" y="861875"/>
                </a:lnTo>
                <a:lnTo>
                  <a:pt x="0" y="861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2335A1-B0C4-4CBA-99D2-45DF9C07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667879F-1C31-4477-A7B7-68611060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AE238F18-5924-445D-937C-55A1B25B780C}"/>
              </a:ext>
            </a:extLst>
          </p:cNvPr>
          <p:cNvSpPr txBox="1"/>
          <p:nvPr/>
        </p:nvSpPr>
        <p:spPr>
          <a:xfrm>
            <a:off x="1025387" y="13335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Bloque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A0E08C5-C7F8-403F-ABB4-E6A21F1437F8}"/>
              </a:ext>
            </a:extLst>
          </p:cNvPr>
          <p:cNvSpPr txBox="1"/>
          <p:nvPr/>
        </p:nvSpPr>
        <p:spPr>
          <a:xfrm>
            <a:off x="1025386" y="21717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Ponencia</a:t>
            </a:r>
            <a:r>
              <a:rPr lang="en-US" sz="39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175B7C8-D8AE-43F7-939F-2A7E6BADA9A3}"/>
              </a:ext>
            </a:extLst>
          </p:cNvPr>
          <p:cNvSpPr txBox="1"/>
          <p:nvPr/>
        </p:nvSpPr>
        <p:spPr>
          <a:xfrm>
            <a:off x="1025386" y="7429500"/>
            <a:ext cx="8575814" cy="491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</a:t>
            </a:r>
            <a:r>
              <a:rPr lang="en-US" sz="3000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-US" sz="3000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autora</a:t>
            </a:r>
            <a:endParaRPr lang="en-US" sz="3000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938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52BF4F4-563D-4B3C-B6DB-0F7B4E59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AE238F18-5924-445D-937C-55A1B25B780C}"/>
              </a:ext>
            </a:extLst>
          </p:cNvPr>
          <p:cNvSpPr txBox="1"/>
          <p:nvPr/>
        </p:nvSpPr>
        <p:spPr>
          <a:xfrm>
            <a:off x="1025387" y="13335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6665407C-8726-4A2C-A356-6025DEA89E95}"/>
              </a:ext>
            </a:extLst>
          </p:cNvPr>
          <p:cNvSpPr txBox="1"/>
          <p:nvPr/>
        </p:nvSpPr>
        <p:spPr>
          <a:xfrm>
            <a:off x="1025387" y="2476500"/>
            <a:ext cx="10128519" cy="563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e.</a:t>
            </a:r>
          </a:p>
        </p:txBody>
      </p:sp>
    </p:spTree>
    <p:extLst>
      <p:ext uri="{BB962C8B-B14F-4D97-AF65-F5344CB8AC3E}">
        <p14:creationId xmlns:p14="http://schemas.microsoft.com/office/powerpoint/2010/main" val="4455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B6470A-A2C8-4281-864B-94CF35E7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31FB59E1-D98A-45CD-B7EE-3AA0900F08EF}"/>
              </a:ext>
            </a:extLst>
          </p:cNvPr>
          <p:cNvSpPr txBox="1"/>
          <p:nvPr/>
        </p:nvSpPr>
        <p:spPr>
          <a:xfrm>
            <a:off x="1025387" y="1333500"/>
            <a:ext cx="7880043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C62EB30-E415-4A0E-918A-9034ED888349}"/>
              </a:ext>
            </a:extLst>
          </p:cNvPr>
          <p:cNvSpPr txBox="1"/>
          <p:nvPr/>
        </p:nvSpPr>
        <p:spPr>
          <a:xfrm>
            <a:off x="1025387" y="2476500"/>
            <a:ext cx="10128519" cy="563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endParaRPr dirty="0"/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D34E9AD2-55DF-4292-B3D4-D5C6C6C08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1594808"/>
            <a:ext cx="8400144" cy="6871663"/>
            <a:chOff x="0" y="0"/>
            <a:chExt cx="2212384" cy="1809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2384" cy="1809821"/>
            </a:xfrm>
            <a:custGeom>
              <a:avLst/>
              <a:gdLst/>
              <a:ahLst/>
              <a:cxnLst/>
              <a:rect l="l" t="t" r="r" b="b"/>
              <a:pathLst>
                <a:path w="2212384" h="1809821">
                  <a:moveTo>
                    <a:pt x="0" y="0"/>
                  </a:moveTo>
                  <a:lnTo>
                    <a:pt x="2212384" y="0"/>
                  </a:lnTo>
                  <a:lnTo>
                    <a:pt x="2212384" y="1809821"/>
                  </a:lnTo>
                  <a:lnTo>
                    <a:pt x="0" y="1809821"/>
                  </a:lnTo>
                  <a:close/>
                </a:path>
              </a:pathLst>
            </a:custGeom>
            <a:solidFill>
              <a:srgbClr val="344F5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12384" cy="1847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59516" y="1028700"/>
            <a:ext cx="2415517" cy="2415508"/>
            <a:chOff x="0" y="0"/>
            <a:chExt cx="6350025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48565" r="-48565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59516" y="3707146"/>
            <a:ext cx="2415517" cy="2415508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559516" y="6417929"/>
            <a:ext cx="2415517" cy="2415508"/>
            <a:chOff x="0" y="0"/>
            <a:chExt cx="6350025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559516" y="3707146"/>
            <a:ext cx="2415517" cy="2415508"/>
            <a:chOff x="0" y="0"/>
            <a:chExt cx="6350025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48565" r="-48565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559516" y="6421691"/>
            <a:ext cx="2415517" cy="2415508"/>
            <a:chOff x="0" y="0"/>
            <a:chExt cx="6350025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48565" r="-48565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3346236" y="1772904"/>
            <a:ext cx="414523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y apellidos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46236" y="4451350"/>
            <a:ext cx="41452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24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46236" y="2303129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46236" y="4981575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46236" y="7162133"/>
            <a:ext cx="41452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lang="en-US" sz="2499" dirty="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lang="en-US" sz="24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apellidos</a:t>
            </a: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46236" y="7692358"/>
            <a:ext cx="414523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96695" y="2544138"/>
            <a:ext cx="5407632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Título</a:t>
            </a:r>
            <a:endParaRPr lang="en-US" sz="3999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81200" y="3372183"/>
            <a:ext cx="6414761" cy="4285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mauris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ac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mollis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feugiat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sapien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mi cursus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tellus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non lacinia lorem ex a ante. Lorem ipsum dolor sit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consectetur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adipiscing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Suspendisse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elit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libero,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egestas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vitae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bibendum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a, gravida non </a:t>
            </a:r>
            <a:r>
              <a:rPr lang="en-US" sz="2000" u="none" strike="noStrike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quam</a:t>
            </a:r>
            <a:r>
              <a:rPr lang="en-US" sz="2000" u="none" strike="noStrik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B889CE1-4B0A-4D41-A5FC-F5CC16658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7103706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4" y="0"/>
                </a:lnTo>
                <a:lnTo>
                  <a:pt x="4694514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5" r="-5251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96695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5" y="0"/>
                </a:lnTo>
                <a:lnTo>
                  <a:pt x="4694515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5" r="-52515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71008"/>
            <a:ext cx="6966772" cy="5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5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Imágenes</a:t>
            </a:r>
            <a:endParaRPr lang="en-US" sz="3999" dirty="0">
              <a:solidFill>
                <a:srgbClr val="54545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96695" y="8483063"/>
            <a:ext cx="14275951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Descripción de la imagen.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219715" y="1594808"/>
            <a:ext cx="1039585" cy="7227980"/>
            <a:chOff x="0" y="0"/>
            <a:chExt cx="184250" cy="19611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4250" cy="1961190"/>
            </a:xfrm>
            <a:custGeom>
              <a:avLst/>
              <a:gdLst/>
              <a:ahLst/>
              <a:cxnLst/>
              <a:rect l="l" t="t" r="r" b="b"/>
              <a:pathLst>
                <a:path w="184250" h="1961190">
                  <a:moveTo>
                    <a:pt x="0" y="0"/>
                  </a:moveTo>
                  <a:lnTo>
                    <a:pt x="184250" y="0"/>
                  </a:lnTo>
                  <a:lnTo>
                    <a:pt x="184250" y="1961190"/>
                  </a:lnTo>
                  <a:lnTo>
                    <a:pt x="0" y="1961190"/>
                  </a:lnTo>
                  <a:close/>
                </a:path>
              </a:pathLst>
            </a:custGeom>
            <a:solidFill>
              <a:srgbClr val="344F5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4250" cy="1999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Freeform 3"/>
          <p:cNvSpPr/>
          <p:nvPr/>
        </p:nvSpPr>
        <p:spPr>
          <a:xfrm>
            <a:off x="11914134" y="3064572"/>
            <a:ext cx="4694515" cy="4882613"/>
          </a:xfrm>
          <a:custGeom>
            <a:avLst/>
            <a:gdLst/>
            <a:ahLst/>
            <a:cxnLst/>
            <a:rect l="l" t="t" r="r" b="b"/>
            <a:pathLst>
              <a:path w="4694515" h="4882613">
                <a:moveTo>
                  <a:pt x="0" y="0"/>
                </a:moveTo>
                <a:lnTo>
                  <a:pt x="4694515" y="0"/>
                </a:lnTo>
                <a:lnTo>
                  <a:pt x="4694515" y="4882613"/>
                </a:lnTo>
                <a:lnTo>
                  <a:pt x="0" y="4882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5" r="-52515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EF84DC-26F5-4A03-851C-AE82E5C7A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614641" y="1028700"/>
            <a:ext cx="11308354" cy="1807085"/>
          </a:xfrm>
          <a:custGeom>
            <a:avLst/>
            <a:gdLst/>
            <a:ahLst/>
            <a:cxnLst/>
            <a:rect l="l" t="t" r="r" b="b"/>
            <a:pathLst>
              <a:path w="11308354" h="1807085">
                <a:moveTo>
                  <a:pt x="0" y="0"/>
                </a:moveTo>
                <a:lnTo>
                  <a:pt x="11308354" y="0"/>
                </a:lnTo>
                <a:lnTo>
                  <a:pt x="11308354" y="1807085"/>
                </a:lnTo>
                <a:lnTo>
                  <a:pt x="0" y="18070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845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37094" y="8761198"/>
            <a:ext cx="1582631" cy="861875"/>
          </a:xfrm>
          <a:custGeom>
            <a:avLst/>
            <a:gdLst/>
            <a:ahLst/>
            <a:cxnLst/>
            <a:rect l="l" t="t" r="r" b="b"/>
            <a:pathLst>
              <a:path w="1582631" h="861875">
                <a:moveTo>
                  <a:pt x="0" y="0"/>
                </a:moveTo>
                <a:lnTo>
                  <a:pt x="1582632" y="0"/>
                </a:lnTo>
                <a:lnTo>
                  <a:pt x="1582632" y="861875"/>
                </a:lnTo>
                <a:lnTo>
                  <a:pt x="0" y="861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2335A1-B0C4-4CBA-99D2-45DF9C07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7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501</Words>
  <Application>Microsoft Office PowerPoint</Application>
  <PresentationFormat>Personalizado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Source Sans Pro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Presentación II Congreso Canario de Reto Demográfico</dc:title>
  <cp:lastModifiedBy>Estefanía Begines López</cp:lastModifiedBy>
  <cp:revision>7</cp:revision>
  <dcterms:created xsi:type="dcterms:W3CDTF">2006-08-16T00:00:00Z</dcterms:created>
  <dcterms:modified xsi:type="dcterms:W3CDTF">2026-04-07T08:12:18Z</dcterms:modified>
  <dc:identifier>DAGtIbpR7X8</dc:identifier>
</cp:coreProperties>
</file>