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7" r:id="rId4"/>
    <p:sldId id="258" r:id="rId5"/>
    <p:sldId id="261" r:id="rId6"/>
    <p:sldId id="262" r:id="rId7"/>
    <p:sldId id="259" r:id="rId8"/>
    <p:sldId id="266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ChangeAspect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054" t="-17322" r="-129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14641" y="1028700"/>
            <a:ext cx="11308354" cy="1807085"/>
          </a:xfrm>
          <a:custGeom>
            <a:avLst/>
            <a:gdLst/>
            <a:ahLst/>
            <a:cxnLst/>
            <a:rect l="l" t="t" r="r" b="b"/>
            <a:pathLst>
              <a:path w="11308354" h="1807085">
                <a:moveTo>
                  <a:pt x="0" y="0"/>
                </a:moveTo>
                <a:lnTo>
                  <a:pt x="11308354" y="0"/>
                </a:lnTo>
                <a:lnTo>
                  <a:pt x="11308354" y="1807085"/>
                </a:lnTo>
                <a:lnTo>
                  <a:pt x="0" y="1807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37094" y="8761198"/>
            <a:ext cx="1582631" cy="861875"/>
          </a:xfrm>
          <a:custGeom>
            <a:avLst/>
            <a:gdLst/>
            <a:ahLst/>
            <a:cxnLst/>
            <a:rect l="l" t="t" r="r" b="b"/>
            <a:pathLst>
              <a:path w="1582631" h="861875">
                <a:moveTo>
                  <a:pt x="0" y="0"/>
                </a:moveTo>
                <a:lnTo>
                  <a:pt x="1582632" y="0"/>
                </a:lnTo>
                <a:lnTo>
                  <a:pt x="1582632" y="861875"/>
                </a:lnTo>
                <a:lnTo>
                  <a:pt x="0" y="861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A684BAA-627F-42D6-B57A-99B2D54BA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AE238F18-5924-445D-937C-55A1B25B780C}"/>
              </a:ext>
            </a:extLst>
          </p:cNvPr>
          <p:cNvSpPr txBox="1"/>
          <p:nvPr/>
        </p:nvSpPr>
        <p:spPr>
          <a:xfrm>
            <a:off x="1025387" y="1333500"/>
            <a:ext cx="788004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Bloque</a:t>
            </a:r>
            <a:r>
              <a:rPr lang="en-US" sz="39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A0E08C5-C7F8-403F-ABB4-E6A21F1437F8}"/>
              </a:ext>
            </a:extLst>
          </p:cNvPr>
          <p:cNvSpPr txBox="1"/>
          <p:nvPr/>
        </p:nvSpPr>
        <p:spPr>
          <a:xfrm>
            <a:off x="1025386" y="2171700"/>
            <a:ext cx="788004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r>
              <a:rPr lang="en-US" sz="39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Ponencia</a:t>
            </a:r>
            <a:r>
              <a:rPr lang="en-US" sz="39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175B7C8-D8AE-43F7-939F-2A7E6BADA9A3}"/>
              </a:ext>
            </a:extLst>
          </p:cNvPr>
          <p:cNvSpPr txBox="1"/>
          <p:nvPr/>
        </p:nvSpPr>
        <p:spPr>
          <a:xfrm>
            <a:off x="1025386" y="7429500"/>
            <a:ext cx="8575814" cy="491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</a:t>
            </a:r>
            <a:r>
              <a:rPr lang="en-US" sz="3000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Apellidos</a:t>
            </a:r>
            <a:r>
              <a:rPr lang="en-US" sz="3000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</a:t>
            </a: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autor</a:t>
            </a:r>
            <a:r>
              <a:rPr lang="en-US" sz="3000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autora</a:t>
            </a:r>
            <a:endParaRPr lang="en-US" sz="3000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5938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A684BAA-627F-42D6-B57A-99B2D54BA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AE238F18-5924-445D-937C-55A1B25B780C}"/>
              </a:ext>
            </a:extLst>
          </p:cNvPr>
          <p:cNvSpPr txBox="1"/>
          <p:nvPr/>
        </p:nvSpPr>
        <p:spPr>
          <a:xfrm>
            <a:off x="1025387" y="1333500"/>
            <a:ext cx="788004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6665407C-8726-4A2C-A356-6025DEA89E95}"/>
              </a:ext>
            </a:extLst>
          </p:cNvPr>
          <p:cNvSpPr txBox="1"/>
          <p:nvPr/>
        </p:nvSpPr>
        <p:spPr>
          <a:xfrm>
            <a:off x="1025387" y="2476500"/>
            <a:ext cx="10128519" cy="563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e.</a:t>
            </a:r>
          </a:p>
        </p:txBody>
      </p:sp>
    </p:spTree>
    <p:extLst>
      <p:ext uri="{BB962C8B-B14F-4D97-AF65-F5344CB8AC3E}">
        <p14:creationId xmlns:p14="http://schemas.microsoft.com/office/powerpoint/2010/main" val="44555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5666686" y="9121441"/>
            <a:ext cx="1592614" cy="613385"/>
          </a:xfrm>
          <a:custGeom>
            <a:avLst/>
            <a:gdLst/>
            <a:ahLst/>
            <a:cxnLst/>
            <a:rect l="l" t="t" r="r" b="b"/>
            <a:pathLst>
              <a:path w="1592614" h="613385">
                <a:moveTo>
                  <a:pt x="0" y="0"/>
                </a:moveTo>
                <a:lnTo>
                  <a:pt x="1592614" y="0"/>
                </a:lnTo>
                <a:lnTo>
                  <a:pt x="1592614" y="613385"/>
                </a:lnTo>
                <a:lnTo>
                  <a:pt x="0" y="613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4FF3DD6-5673-41F9-83E1-31517261A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31FB59E1-D98A-45CD-B7EE-3AA0900F08EF}"/>
              </a:ext>
            </a:extLst>
          </p:cNvPr>
          <p:cNvSpPr txBox="1"/>
          <p:nvPr/>
        </p:nvSpPr>
        <p:spPr>
          <a:xfrm>
            <a:off x="1025387" y="1333500"/>
            <a:ext cx="788004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C62EB30-E415-4A0E-918A-9034ED888349}"/>
              </a:ext>
            </a:extLst>
          </p:cNvPr>
          <p:cNvSpPr txBox="1"/>
          <p:nvPr/>
        </p:nvSpPr>
        <p:spPr>
          <a:xfrm>
            <a:off x="1025387" y="2476500"/>
            <a:ext cx="10128519" cy="563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AAB95531-944D-42B3-AC1F-1EC0D5F54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28700" y="1594808"/>
            <a:ext cx="8400144" cy="6871663"/>
            <a:chOff x="0" y="0"/>
            <a:chExt cx="2212384" cy="1809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2384" cy="1809821"/>
            </a:xfrm>
            <a:custGeom>
              <a:avLst/>
              <a:gdLst/>
              <a:ahLst/>
              <a:cxnLst/>
              <a:rect l="l" t="t" r="r" b="b"/>
              <a:pathLst>
                <a:path w="2212384" h="1809821">
                  <a:moveTo>
                    <a:pt x="0" y="0"/>
                  </a:moveTo>
                  <a:lnTo>
                    <a:pt x="2212384" y="0"/>
                  </a:lnTo>
                  <a:lnTo>
                    <a:pt x="2212384" y="1809821"/>
                  </a:lnTo>
                  <a:lnTo>
                    <a:pt x="0" y="1809821"/>
                  </a:lnTo>
                  <a:close/>
                </a:path>
              </a:pathLst>
            </a:custGeom>
            <a:solidFill>
              <a:srgbClr val="344F5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12384" cy="1847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559516" y="1028700"/>
            <a:ext cx="2415517" cy="2415508"/>
            <a:chOff x="0" y="0"/>
            <a:chExt cx="6350025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48565" r="-48565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559516" y="3707146"/>
            <a:ext cx="2415517" cy="2415508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78303" r="-78303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559516" y="6417929"/>
            <a:ext cx="2415517" cy="2415508"/>
            <a:chOff x="0" y="0"/>
            <a:chExt cx="6350025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78303" r="-78303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559516" y="3707146"/>
            <a:ext cx="2415517" cy="2415508"/>
            <a:chOff x="0" y="0"/>
            <a:chExt cx="6350025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48565" r="-48565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559516" y="6421691"/>
            <a:ext cx="2415517" cy="2415508"/>
            <a:chOff x="0" y="0"/>
            <a:chExt cx="6350025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48565" r="-48565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3346236" y="1772904"/>
            <a:ext cx="414523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y apellidos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46236" y="4451350"/>
            <a:ext cx="414523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</a:t>
            </a:r>
            <a:r>
              <a:rPr lang="en-US" sz="24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24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apellidos</a:t>
            </a:r>
            <a:endParaRPr lang="en-US" sz="24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346236" y="2303129"/>
            <a:ext cx="4145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Profesión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46236" y="4981575"/>
            <a:ext cx="4145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Profesión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46236" y="7162133"/>
            <a:ext cx="414523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</a:t>
            </a:r>
            <a:r>
              <a:rPr lang="en-US" sz="24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24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apellidos</a:t>
            </a:r>
            <a:endParaRPr lang="en-US" sz="24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346236" y="7692358"/>
            <a:ext cx="4145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Profesión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96695" y="2544138"/>
            <a:ext cx="5407632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lang="en-US" sz="3999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981200" y="3372183"/>
            <a:ext cx="6414761" cy="4285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3A0EC2F7-5773-4463-A16B-865EFAB3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"/>
            <a:ext cx="18288000" cy="1028395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7103706" y="3064572"/>
            <a:ext cx="4694515" cy="4882613"/>
          </a:xfrm>
          <a:custGeom>
            <a:avLst/>
            <a:gdLst/>
            <a:ahLst/>
            <a:cxnLst/>
            <a:rect l="l" t="t" r="r" b="b"/>
            <a:pathLst>
              <a:path w="4694515" h="4882613">
                <a:moveTo>
                  <a:pt x="0" y="0"/>
                </a:moveTo>
                <a:lnTo>
                  <a:pt x="4694514" y="0"/>
                </a:lnTo>
                <a:lnTo>
                  <a:pt x="4694514" y="4882613"/>
                </a:lnTo>
                <a:lnTo>
                  <a:pt x="0" y="488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15" r="-5251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96695" y="3064572"/>
            <a:ext cx="4694515" cy="4882613"/>
          </a:xfrm>
          <a:custGeom>
            <a:avLst/>
            <a:gdLst/>
            <a:ahLst/>
            <a:cxnLst/>
            <a:rect l="l" t="t" r="r" b="b"/>
            <a:pathLst>
              <a:path w="4694515" h="4882613">
                <a:moveTo>
                  <a:pt x="0" y="0"/>
                </a:moveTo>
                <a:lnTo>
                  <a:pt x="4694515" y="0"/>
                </a:lnTo>
                <a:lnTo>
                  <a:pt x="4694515" y="4882613"/>
                </a:lnTo>
                <a:lnTo>
                  <a:pt x="0" y="488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15" r="-5251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671008"/>
            <a:ext cx="6966772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Imágenes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96695" y="8483063"/>
            <a:ext cx="1427595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Descripción de la imagen.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219715" y="1594808"/>
            <a:ext cx="1039585" cy="7227980"/>
            <a:chOff x="0" y="0"/>
            <a:chExt cx="184250" cy="19611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4250" cy="1961190"/>
            </a:xfrm>
            <a:custGeom>
              <a:avLst/>
              <a:gdLst/>
              <a:ahLst/>
              <a:cxnLst/>
              <a:rect l="l" t="t" r="r" b="b"/>
              <a:pathLst>
                <a:path w="184250" h="1961190">
                  <a:moveTo>
                    <a:pt x="0" y="0"/>
                  </a:moveTo>
                  <a:lnTo>
                    <a:pt x="184250" y="0"/>
                  </a:lnTo>
                  <a:lnTo>
                    <a:pt x="184250" y="1961190"/>
                  </a:lnTo>
                  <a:lnTo>
                    <a:pt x="0" y="1961190"/>
                  </a:lnTo>
                  <a:close/>
                </a:path>
              </a:pathLst>
            </a:custGeom>
            <a:solidFill>
              <a:srgbClr val="344F5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4250" cy="1999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" name="Freeform 3"/>
          <p:cNvSpPr/>
          <p:nvPr/>
        </p:nvSpPr>
        <p:spPr>
          <a:xfrm>
            <a:off x="11914134" y="3064572"/>
            <a:ext cx="4694515" cy="4882613"/>
          </a:xfrm>
          <a:custGeom>
            <a:avLst/>
            <a:gdLst/>
            <a:ahLst/>
            <a:cxnLst/>
            <a:rect l="l" t="t" r="r" b="b"/>
            <a:pathLst>
              <a:path w="4694515" h="4882613">
                <a:moveTo>
                  <a:pt x="0" y="0"/>
                </a:moveTo>
                <a:lnTo>
                  <a:pt x="4694515" y="0"/>
                </a:lnTo>
                <a:lnTo>
                  <a:pt x="4694515" y="4882613"/>
                </a:lnTo>
                <a:lnTo>
                  <a:pt x="0" y="488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15" r="-52515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93BAC52-F390-4110-921A-A7D7AA905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054" t="-17322" r="-129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14641" y="1028700"/>
            <a:ext cx="11308354" cy="1807085"/>
          </a:xfrm>
          <a:custGeom>
            <a:avLst/>
            <a:gdLst/>
            <a:ahLst/>
            <a:cxnLst/>
            <a:rect l="l" t="t" r="r" b="b"/>
            <a:pathLst>
              <a:path w="11308354" h="1807085">
                <a:moveTo>
                  <a:pt x="0" y="0"/>
                </a:moveTo>
                <a:lnTo>
                  <a:pt x="11308354" y="0"/>
                </a:lnTo>
                <a:lnTo>
                  <a:pt x="11308354" y="1807085"/>
                </a:lnTo>
                <a:lnTo>
                  <a:pt x="0" y="1807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37094" y="8761198"/>
            <a:ext cx="1582631" cy="861875"/>
          </a:xfrm>
          <a:custGeom>
            <a:avLst/>
            <a:gdLst/>
            <a:ahLst/>
            <a:cxnLst/>
            <a:rect l="l" t="t" r="r" b="b"/>
            <a:pathLst>
              <a:path w="1582631" h="861875">
                <a:moveTo>
                  <a:pt x="0" y="0"/>
                </a:moveTo>
                <a:lnTo>
                  <a:pt x="1582632" y="0"/>
                </a:lnTo>
                <a:lnTo>
                  <a:pt x="1582632" y="861875"/>
                </a:lnTo>
                <a:lnTo>
                  <a:pt x="0" y="861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501</Words>
  <Application>Microsoft Office PowerPoint</Application>
  <PresentationFormat>Personalizado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Source Sans Pro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Presentación II Congreso Canario de Reto Demográfico</dc:title>
  <cp:lastModifiedBy>Estefanía Begines López</cp:lastModifiedBy>
  <cp:revision>4</cp:revision>
  <dcterms:created xsi:type="dcterms:W3CDTF">2006-08-16T00:00:00Z</dcterms:created>
  <dcterms:modified xsi:type="dcterms:W3CDTF">2026-03-26T11:34:21Z</dcterms:modified>
  <dc:identifier>DAGtIbpR7X8</dc:identifier>
</cp:coreProperties>
</file>