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9" r:id="rId6"/>
    <p:sldId id="270" r:id="rId7"/>
    <p:sldId id="263" r:id="rId8"/>
  </p:sldIdLst>
  <p:sldSz cx="18288000" cy="10287000"/>
  <p:notesSz cx="6858000" cy="9144000"/>
  <p:embeddedFontLst>
    <p:embeddedFont>
      <p:font typeface="Source Sans Pro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-59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opuesta Presentación Congreso Re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" y="642"/>
            <a:ext cx="18285716" cy="102857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" y="642"/>
            <a:ext cx="18285716" cy="10285715"/>
          </a:xfrm>
          <a:prstGeom prst="rect">
            <a:avLst/>
          </a:prstGeom>
        </p:spPr>
      </p:pic>
      <p:sp>
        <p:nvSpPr>
          <p:cNvPr id="4" name="TextBox 11"/>
          <p:cNvSpPr txBox="1"/>
          <p:nvPr/>
        </p:nvSpPr>
        <p:spPr>
          <a:xfrm>
            <a:off x="1028700" y="2596040"/>
            <a:ext cx="8422263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r>
              <a:rPr lang="en-US" sz="3999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Ponencia</a:t>
            </a:r>
            <a:endParaRPr lang="en-US" sz="39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28700" y="1671008"/>
            <a:ext cx="8422263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</a:t>
            </a:r>
            <a:r>
              <a:rPr lang="en-US" sz="3999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99" dirty="0" smtClean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endParaRPr lang="en-US" sz="39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028700" y="7562362"/>
            <a:ext cx="8422263" cy="384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97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</a:t>
            </a:r>
            <a:r>
              <a:rPr lang="en-US" sz="3000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-US" sz="3000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Apellidos</a:t>
            </a:r>
            <a:r>
              <a:rPr lang="en-US" sz="3000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del </a:t>
            </a:r>
            <a:r>
              <a:rPr lang="en-US" sz="3000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autor</a:t>
            </a:r>
            <a:r>
              <a:rPr lang="en-US" sz="3000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 </a:t>
            </a:r>
            <a:r>
              <a:rPr lang="en-US" sz="3000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autora</a:t>
            </a:r>
            <a:endParaRPr lang="en-US" sz="3000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" y="642"/>
            <a:ext cx="18285716" cy="1028571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671008"/>
            <a:ext cx="7880043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endParaRPr lang="en-US" sz="39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022293"/>
            <a:ext cx="10128519" cy="563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amet, consectetur adipiscing elit. Suspendisse elit libero, egestas vitae bibendum a, gravida non quam.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mattis, mauris ac mollis feugiat, sapien mi cursus tellus, non lacinia lorem ex a ante. Lorem ipsum dolor sit amet, consectetur adipiscing elit. Suspendisse elit libero, egestas vitae bibendum a, gravida non quam.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mattis, mauris ac mollis feugiat, sapien mi cursus tellus, non lacinia lorem ex a ante. Lorem ipsum dolor sit amet, consectetur adipiscing elit. Suspendisse elit libero, egestas vitae bibendum a, gravida non quam.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mattis, mauris ac mollis feugiat, sapien mi cursus tellus, non lacinia lorem ex a ante. Lorem ipsum dolor sit amet, consectetur adipiscing elit. Suspendisse elit libero, egestas vitae bibendum a, gravida non quam.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mattis, mauris ac mollis feugiat, sapien mi cursus tellus, non lacinia lorem 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" y="642"/>
            <a:ext cx="18285716" cy="10285715"/>
          </a:xfrm>
          <a:prstGeom prst="rect">
            <a:avLst/>
          </a:prstGeom>
        </p:spPr>
      </p:pic>
      <p:grpSp>
        <p:nvGrpSpPr>
          <p:cNvPr id="17" name="Group 2"/>
          <p:cNvGrpSpPr/>
          <p:nvPr/>
        </p:nvGrpSpPr>
        <p:grpSpPr>
          <a:xfrm>
            <a:off x="1028700" y="1594808"/>
            <a:ext cx="8400144" cy="7227980"/>
            <a:chOff x="0" y="0"/>
            <a:chExt cx="2212384" cy="1903665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2212384" cy="1903665"/>
            </a:xfrm>
            <a:custGeom>
              <a:avLst/>
              <a:gdLst/>
              <a:ahLst/>
              <a:cxnLst/>
              <a:rect l="l" t="t" r="r" b="b"/>
              <a:pathLst>
                <a:path w="2212384" h="1903665">
                  <a:moveTo>
                    <a:pt x="0" y="0"/>
                  </a:moveTo>
                  <a:lnTo>
                    <a:pt x="2212384" y="0"/>
                  </a:lnTo>
                  <a:lnTo>
                    <a:pt x="2212384" y="1903665"/>
                  </a:lnTo>
                  <a:lnTo>
                    <a:pt x="0" y="1903665"/>
                  </a:lnTo>
                  <a:close/>
                </a:path>
              </a:pathLst>
            </a:custGeom>
            <a:solidFill>
              <a:srgbClr val="45AFA7"/>
            </a:solidFill>
          </p:spPr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2212384" cy="1941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7"/>
          <p:cNvSpPr txBox="1"/>
          <p:nvPr/>
        </p:nvSpPr>
        <p:spPr>
          <a:xfrm>
            <a:off x="1981200" y="2552700"/>
            <a:ext cx="5407632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endParaRPr lang="en-US" sz="3999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TextBox 28"/>
          <p:cNvSpPr txBox="1"/>
          <p:nvPr/>
        </p:nvSpPr>
        <p:spPr>
          <a:xfrm>
            <a:off x="1981200" y="3695700"/>
            <a:ext cx="64008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cursus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lacinia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ex a ante.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ipsum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dolor sit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libero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gravida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non quam.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cursus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lacinia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ex a ante.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ipsum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dolor sit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libero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gravida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non quam.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cursus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lacinia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ex a ante.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ipsum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dolor sit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libero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gravida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non quam.</a:t>
            </a:r>
          </a:p>
        </p:txBody>
      </p:sp>
      <p:grpSp>
        <p:nvGrpSpPr>
          <p:cNvPr id="22" name="Group 5"/>
          <p:cNvGrpSpPr>
            <a:grpSpLocks noChangeAspect="1"/>
          </p:cNvGrpSpPr>
          <p:nvPr/>
        </p:nvGrpSpPr>
        <p:grpSpPr>
          <a:xfrm>
            <a:off x="10559516" y="1028700"/>
            <a:ext cx="2415517" cy="2415508"/>
            <a:chOff x="0" y="0"/>
            <a:chExt cx="6350025" cy="6350000"/>
          </a:xfrm>
        </p:grpSpPr>
        <p:sp>
          <p:nvSpPr>
            <p:cNvPr id="23" name="Freeform 6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 cstate="print"/>
              <a:stretch>
                <a:fillRect l="-24999" r="-24999"/>
              </a:stretch>
            </a:blipFill>
          </p:spPr>
        </p:sp>
      </p:grpSp>
      <p:grpSp>
        <p:nvGrpSpPr>
          <p:cNvPr id="24" name="Group 7"/>
          <p:cNvGrpSpPr>
            <a:grpSpLocks noChangeAspect="1"/>
          </p:cNvGrpSpPr>
          <p:nvPr/>
        </p:nvGrpSpPr>
        <p:grpSpPr>
          <a:xfrm>
            <a:off x="10559516" y="3935746"/>
            <a:ext cx="2415517" cy="2415508"/>
            <a:chOff x="0" y="0"/>
            <a:chExt cx="6350025" cy="6350000"/>
          </a:xfrm>
        </p:grpSpPr>
        <p:sp>
          <p:nvSpPr>
            <p:cNvPr id="25" name="Freeform 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6" name="Group 9"/>
          <p:cNvGrpSpPr>
            <a:grpSpLocks noChangeAspect="1"/>
          </p:cNvGrpSpPr>
          <p:nvPr/>
        </p:nvGrpSpPr>
        <p:grpSpPr>
          <a:xfrm>
            <a:off x="10559516" y="6842792"/>
            <a:ext cx="2415517" cy="2415508"/>
            <a:chOff x="0" y="0"/>
            <a:chExt cx="6350025" cy="6350000"/>
          </a:xfrm>
        </p:grpSpPr>
        <p:sp>
          <p:nvSpPr>
            <p:cNvPr id="27" name="Freeform 10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8" name="Group 11"/>
          <p:cNvGrpSpPr>
            <a:grpSpLocks noChangeAspect="1"/>
          </p:cNvGrpSpPr>
          <p:nvPr/>
        </p:nvGrpSpPr>
        <p:grpSpPr>
          <a:xfrm>
            <a:off x="10559516" y="3935746"/>
            <a:ext cx="2415517" cy="2415508"/>
            <a:chOff x="0" y="0"/>
            <a:chExt cx="6350025" cy="6350000"/>
          </a:xfrm>
        </p:grpSpPr>
        <p:sp>
          <p:nvSpPr>
            <p:cNvPr id="29" name="Freeform 12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 cstate="print"/>
              <a:stretch>
                <a:fillRect l="-24999" r="-24999"/>
              </a:stretch>
            </a:blipFill>
          </p:spPr>
        </p:sp>
      </p:grpSp>
      <p:grpSp>
        <p:nvGrpSpPr>
          <p:cNvPr id="30" name="Group 13"/>
          <p:cNvGrpSpPr>
            <a:grpSpLocks noChangeAspect="1"/>
          </p:cNvGrpSpPr>
          <p:nvPr/>
        </p:nvGrpSpPr>
        <p:grpSpPr>
          <a:xfrm>
            <a:off x="10559516" y="6846554"/>
            <a:ext cx="2415517" cy="2415508"/>
            <a:chOff x="0" y="0"/>
            <a:chExt cx="6350025" cy="6350000"/>
          </a:xfrm>
        </p:grpSpPr>
        <p:sp>
          <p:nvSpPr>
            <p:cNvPr id="31" name="Freeform 14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 cstate="print"/>
              <a:stretch>
                <a:fillRect l="-24999" r="-24999"/>
              </a:stretch>
            </a:blipFill>
          </p:spPr>
        </p:sp>
      </p:grpSp>
      <p:sp>
        <p:nvSpPr>
          <p:cNvPr id="32" name="TextBox 21"/>
          <p:cNvSpPr txBox="1"/>
          <p:nvPr/>
        </p:nvSpPr>
        <p:spPr>
          <a:xfrm>
            <a:off x="13346236" y="1772904"/>
            <a:ext cx="414523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y apellidos</a:t>
            </a:r>
          </a:p>
        </p:txBody>
      </p:sp>
      <p:sp>
        <p:nvSpPr>
          <p:cNvPr id="33" name="TextBox 22"/>
          <p:cNvSpPr txBox="1"/>
          <p:nvPr/>
        </p:nvSpPr>
        <p:spPr>
          <a:xfrm>
            <a:off x="13346236" y="4679950"/>
            <a:ext cx="414523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y apellidos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/>
          </a:p>
        </p:txBody>
      </p:sp>
      <p:sp>
        <p:nvSpPr>
          <p:cNvPr id="34" name="TextBox 23"/>
          <p:cNvSpPr txBox="1"/>
          <p:nvPr/>
        </p:nvSpPr>
        <p:spPr>
          <a:xfrm>
            <a:off x="13346236" y="2303129"/>
            <a:ext cx="414523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Profesión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13346236" y="5210175"/>
            <a:ext cx="414523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Profesión</a:t>
            </a:r>
          </a:p>
        </p:txBody>
      </p:sp>
      <p:sp>
        <p:nvSpPr>
          <p:cNvPr id="36" name="TextBox 25"/>
          <p:cNvSpPr txBox="1"/>
          <p:nvPr/>
        </p:nvSpPr>
        <p:spPr>
          <a:xfrm>
            <a:off x="13346236" y="7586996"/>
            <a:ext cx="414523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y apellidos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/>
          </a:p>
        </p:txBody>
      </p:sp>
      <p:sp>
        <p:nvSpPr>
          <p:cNvPr id="37" name="TextBox 26"/>
          <p:cNvSpPr txBox="1"/>
          <p:nvPr/>
        </p:nvSpPr>
        <p:spPr>
          <a:xfrm>
            <a:off x="13346236" y="8117222"/>
            <a:ext cx="414523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Profesión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opuesta Presentación Congreso Reto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" y="642"/>
            <a:ext cx="18285716" cy="102857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103706" y="3064572"/>
            <a:ext cx="4694515" cy="4882613"/>
          </a:xfrm>
          <a:custGeom>
            <a:avLst/>
            <a:gdLst/>
            <a:ahLst/>
            <a:cxnLst/>
            <a:rect l="l" t="t" r="r" b="b"/>
            <a:pathLst>
              <a:path w="4694515" h="4882613">
                <a:moveTo>
                  <a:pt x="0" y="0"/>
                </a:moveTo>
                <a:lnTo>
                  <a:pt x="4694514" y="0"/>
                </a:lnTo>
                <a:lnTo>
                  <a:pt x="4694514" y="4882613"/>
                </a:lnTo>
                <a:lnTo>
                  <a:pt x="0" y="488261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28147" r="-28147"/>
            </a:stretch>
          </a:blipFill>
        </p:spPr>
      </p:sp>
      <p:sp>
        <p:nvSpPr>
          <p:cNvPr id="4" name="Freeform 6"/>
          <p:cNvSpPr/>
          <p:nvPr/>
        </p:nvSpPr>
        <p:spPr>
          <a:xfrm>
            <a:off x="11914134" y="3064572"/>
            <a:ext cx="4694515" cy="4882613"/>
          </a:xfrm>
          <a:custGeom>
            <a:avLst/>
            <a:gdLst/>
            <a:ahLst/>
            <a:cxnLst/>
            <a:rect l="l" t="t" r="r" b="b"/>
            <a:pathLst>
              <a:path w="4694515" h="4882613">
                <a:moveTo>
                  <a:pt x="0" y="0"/>
                </a:moveTo>
                <a:lnTo>
                  <a:pt x="4694515" y="0"/>
                </a:lnTo>
                <a:lnTo>
                  <a:pt x="4694515" y="4882613"/>
                </a:lnTo>
                <a:lnTo>
                  <a:pt x="0" y="488261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28147" r="-28147"/>
            </a:stretch>
          </a:blipFill>
        </p:spPr>
      </p:sp>
      <p:sp>
        <p:nvSpPr>
          <p:cNvPr id="5" name="Freeform 7"/>
          <p:cNvSpPr/>
          <p:nvPr/>
        </p:nvSpPr>
        <p:spPr>
          <a:xfrm>
            <a:off x="2296695" y="3064572"/>
            <a:ext cx="4694515" cy="4882613"/>
          </a:xfrm>
          <a:custGeom>
            <a:avLst/>
            <a:gdLst/>
            <a:ahLst/>
            <a:cxnLst/>
            <a:rect l="l" t="t" r="r" b="b"/>
            <a:pathLst>
              <a:path w="4694515" h="4882613">
                <a:moveTo>
                  <a:pt x="0" y="0"/>
                </a:moveTo>
                <a:lnTo>
                  <a:pt x="4694515" y="0"/>
                </a:lnTo>
                <a:lnTo>
                  <a:pt x="4694515" y="4882613"/>
                </a:lnTo>
                <a:lnTo>
                  <a:pt x="0" y="488261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28147" r="-28147"/>
            </a:stretch>
          </a:blipFill>
        </p:spPr>
      </p:sp>
      <p:sp>
        <p:nvSpPr>
          <p:cNvPr id="6" name="TextBox 8"/>
          <p:cNvSpPr txBox="1"/>
          <p:nvPr/>
        </p:nvSpPr>
        <p:spPr>
          <a:xfrm>
            <a:off x="1028700" y="1671008"/>
            <a:ext cx="6966772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Imágenes</a:t>
            </a:r>
            <a:endParaRPr lang="en-US" sz="39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296695" y="8483063"/>
            <a:ext cx="14275951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Descripción de la imagen.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ropuesta Presentación Congreso Reto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" y="642"/>
            <a:ext cx="18285716" cy="10285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8700" y="1671008"/>
            <a:ext cx="7880043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endParaRPr lang="en-US" sz="39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4233" y="3014650"/>
            <a:ext cx="10128519" cy="598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ipsum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libero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gravida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non quam.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cursus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lacinia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ex a ante.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ipsum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libero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gravida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quam.n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cursus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lacinia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ex a ante.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ipsum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libero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gravida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non quam.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cursus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lacinia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ex a ante.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ipsum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libero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gravida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non quam.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cursus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lacinia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ex a ante.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ipsum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libero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gravida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quam.n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m.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cursus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lacinia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ex a ante.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ipsum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libero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gravida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quam.n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opuesta Presentación Congreso Re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" y="642"/>
            <a:ext cx="18285716" cy="102857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571</Words>
  <Application>Microsoft Office PowerPoint</Application>
  <PresentationFormat>Personalizado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Source Sans Pro</vt:lpstr>
      <vt:lpstr>Calibri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Presentación Congreso Reto</dc:title>
  <dc:creator>Estefanía Begines López</dc:creator>
  <cp:lastModifiedBy>ebeglop</cp:lastModifiedBy>
  <cp:revision>5</cp:revision>
  <dcterms:created xsi:type="dcterms:W3CDTF">2006-08-16T00:00:00Z</dcterms:created>
  <dcterms:modified xsi:type="dcterms:W3CDTF">2025-07-16T11:10:09Z</dcterms:modified>
  <dc:identifier>DAGtIbpR7X8</dc:identifier>
</cp:coreProperties>
</file>